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3" r:id="rId2"/>
    <p:sldId id="271" r:id="rId3"/>
    <p:sldId id="285" r:id="rId4"/>
    <p:sldId id="275" r:id="rId5"/>
    <p:sldId id="276" r:id="rId6"/>
    <p:sldId id="284" r:id="rId7"/>
    <p:sldId id="286" r:id="rId8"/>
    <p:sldId id="287" r:id="rId9"/>
    <p:sldId id="288" r:id="rId10"/>
    <p:sldId id="289" r:id="rId11"/>
    <p:sldId id="290" r:id="rId12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93" autoAdjust="0"/>
    <p:restoredTop sz="94660"/>
  </p:normalViewPr>
  <p:slideViewPr>
    <p:cSldViewPr snapToGrid="0" showGuides="1">
      <p:cViewPr>
        <p:scale>
          <a:sx n="100" d="100"/>
          <a:sy n="100" d="100"/>
        </p:scale>
        <p:origin x="2388" y="142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 smtClean="0"/>
              <a:t>클릭하여 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0C9F0A-433D-4DDA-8E72-A7CFDE1EFE59}" type="datetimeFigureOut">
              <a:rPr lang="ko-KR" altLang="en-US" smtClean="0"/>
              <a:t>2024-06-05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E12A7-A28F-4615-9243-C7AE7D87968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833033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0C9F0A-433D-4DDA-8E72-A7CFDE1EFE59}" type="datetimeFigureOut">
              <a:rPr lang="ko-KR" altLang="en-US" smtClean="0"/>
              <a:t>2024-06-05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E12A7-A28F-4615-9243-C7AE7D87968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39720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0C9F0A-433D-4DDA-8E72-A7CFDE1EFE59}" type="datetimeFigureOut">
              <a:rPr lang="ko-KR" altLang="en-US" smtClean="0"/>
              <a:t>2024-06-05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E12A7-A28F-4615-9243-C7AE7D87968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59059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0C9F0A-433D-4DDA-8E72-A7CFDE1EFE59}" type="datetimeFigureOut">
              <a:rPr lang="ko-KR" altLang="en-US" smtClean="0"/>
              <a:t>2024-06-05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E12A7-A28F-4615-9243-C7AE7D87968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620199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0C9F0A-433D-4DDA-8E72-A7CFDE1EFE59}" type="datetimeFigureOut">
              <a:rPr lang="ko-KR" altLang="en-US" smtClean="0"/>
              <a:t>2024-06-05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E12A7-A28F-4615-9243-C7AE7D87968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576785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0C9F0A-433D-4DDA-8E72-A7CFDE1EFE59}" type="datetimeFigureOut">
              <a:rPr lang="ko-KR" altLang="en-US" smtClean="0"/>
              <a:t>2024-06-05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E12A7-A28F-4615-9243-C7AE7D87968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624474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0C9F0A-433D-4DDA-8E72-A7CFDE1EFE59}" type="datetimeFigureOut">
              <a:rPr lang="ko-KR" altLang="en-US" smtClean="0"/>
              <a:t>2024-06-05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E12A7-A28F-4615-9243-C7AE7D87968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140196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0C9F0A-433D-4DDA-8E72-A7CFDE1EFE59}" type="datetimeFigureOut">
              <a:rPr lang="ko-KR" altLang="en-US" smtClean="0"/>
              <a:t>2024-06-05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E12A7-A28F-4615-9243-C7AE7D87968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206612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0C9F0A-433D-4DDA-8E72-A7CFDE1EFE59}" type="datetimeFigureOut">
              <a:rPr lang="ko-KR" altLang="en-US" smtClean="0"/>
              <a:t>2024-06-05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E12A7-A28F-4615-9243-C7AE7D87968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036292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0C9F0A-433D-4DDA-8E72-A7CFDE1EFE59}" type="datetimeFigureOut">
              <a:rPr lang="ko-KR" altLang="en-US" smtClean="0"/>
              <a:t>2024-06-05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E12A7-A28F-4615-9243-C7AE7D87968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827880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0C9F0A-433D-4DDA-8E72-A7CFDE1EFE59}" type="datetimeFigureOut">
              <a:rPr lang="ko-KR" altLang="en-US" smtClean="0"/>
              <a:t>2024-06-05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E12A7-A28F-4615-9243-C7AE7D87968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219672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0C9F0A-433D-4DDA-8E72-A7CFDE1EFE59}" type="datetimeFigureOut">
              <a:rPr lang="ko-KR" altLang="en-US" smtClean="0"/>
              <a:t>2024-06-05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DE12A7-A28F-4615-9243-C7AE7D87968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007881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Copy layer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/>
              <a:t>Copy </a:t>
            </a:r>
            <a:r>
              <a:rPr lang="en-US" altLang="ko-KR" dirty="0"/>
              <a:t>paste function between layers</a:t>
            </a:r>
            <a:r>
              <a:rPr lang="en-US" altLang="ko-KR" dirty="0" smtClean="0"/>
              <a:t>.</a:t>
            </a:r>
          </a:p>
          <a:p>
            <a:r>
              <a:rPr lang="en-US" altLang="ko-KR" dirty="0"/>
              <a:t>Copy and paste is also possible between programs.</a:t>
            </a:r>
            <a:endParaRPr lang="en-US" altLang="ko-KR" dirty="0" smtClean="0"/>
          </a:p>
        </p:txBody>
      </p:sp>
    </p:spTree>
    <p:extLst>
      <p:ext uri="{BB962C8B-B14F-4D97-AF65-F5344CB8AC3E}">
        <p14:creationId xmlns:p14="http://schemas.microsoft.com/office/powerpoint/2010/main" val="1093739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/>
          <p:cNvSpPr/>
          <p:nvPr/>
        </p:nvSpPr>
        <p:spPr>
          <a:xfrm>
            <a:off x="1064795" y="547436"/>
            <a:ext cx="9360568" cy="5745079"/>
          </a:xfrm>
          <a:prstGeom prst="rect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17405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/>
          <p:cNvSpPr/>
          <p:nvPr/>
        </p:nvSpPr>
        <p:spPr>
          <a:xfrm>
            <a:off x="1064795" y="547436"/>
            <a:ext cx="9360568" cy="5745079"/>
          </a:xfrm>
          <a:prstGeom prst="rect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4518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4794" y="563773"/>
            <a:ext cx="9360570" cy="5728741"/>
          </a:xfrm>
          <a:prstGeom prst="rect">
            <a:avLst/>
          </a:prstGeom>
        </p:spPr>
      </p:pic>
      <p:sp>
        <p:nvSpPr>
          <p:cNvPr id="4" name="직사각형 3"/>
          <p:cNvSpPr/>
          <p:nvPr/>
        </p:nvSpPr>
        <p:spPr>
          <a:xfrm>
            <a:off x="1064795" y="547436"/>
            <a:ext cx="9360568" cy="5745079"/>
          </a:xfrm>
          <a:prstGeom prst="rect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타원 5"/>
          <p:cNvSpPr/>
          <p:nvPr/>
        </p:nvSpPr>
        <p:spPr>
          <a:xfrm>
            <a:off x="1064794" y="1823799"/>
            <a:ext cx="885825" cy="84772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TextBox 7"/>
          <p:cNvSpPr txBox="1"/>
          <p:nvPr/>
        </p:nvSpPr>
        <p:spPr>
          <a:xfrm>
            <a:off x="1950619" y="2704141"/>
            <a:ext cx="45133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/>
              <a:t>Select the water </a:t>
            </a:r>
            <a:r>
              <a:rPr lang="en-US" altLang="ko-KR" dirty="0" smtClean="0"/>
              <a:t>service connection </a:t>
            </a:r>
            <a:r>
              <a:rPr lang="en-US" altLang="ko-KR" dirty="0"/>
              <a:t>layer.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161191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4796" y="563775"/>
            <a:ext cx="9360568" cy="5728740"/>
          </a:xfrm>
          <a:prstGeom prst="rect">
            <a:avLst/>
          </a:prstGeom>
        </p:spPr>
      </p:pic>
      <p:sp>
        <p:nvSpPr>
          <p:cNvPr id="4" name="직사각형 3"/>
          <p:cNvSpPr/>
          <p:nvPr/>
        </p:nvSpPr>
        <p:spPr>
          <a:xfrm>
            <a:off x="1064795" y="547436"/>
            <a:ext cx="9360568" cy="5745079"/>
          </a:xfrm>
          <a:prstGeom prst="rect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TextBox 6"/>
          <p:cNvSpPr txBox="1"/>
          <p:nvPr/>
        </p:nvSpPr>
        <p:spPr>
          <a:xfrm>
            <a:off x="5191125" y="5169217"/>
            <a:ext cx="619631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AutoNum type="arabicPeriod"/>
            </a:pPr>
            <a:r>
              <a:rPr lang="en-US" altLang="ko-KR" dirty="0"/>
              <a:t>Select the </a:t>
            </a:r>
            <a:r>
              <a:rPr lang="en-US" altLang="ko-KR" dirty="0" smtClean="0"/>
              <a:t>service connection </a:t>
            </a:r>
            <a:r>
              <a:rPr lang="en-US" altLang="ko-KR" dirty="0"/>
              <a:t>pipe shape on the map</a:t>
            </a:r>
            <a:r>
              <a:rPr lang="en-US" altLang="ko-KR" dirty="0" smtClean="0"/>
              <a:t>.</a:t>
            </a:r>
          </a:p>
          <a:p>
            <a:pPr marL="342900" indent="-342900">
              <a:buAutoNum type="arabicPeriod"/>
            </a:pPr>
            <a:r>
              <a:rPr lang="en-US" altLang="ko-KR" dirty="0"/>
              <a:t>Press CTRL+C to copy the shape.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801522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4796" y="563775"/>
            <a:ext cx="9360568" cy="5728740"/>
          </a:xfrm>
          <a:prstGeom prst="rect">
            <a:avLst/>
          </a:prstGeom>
        </p:spPr>
      </p:pic>
      <p:sp>
        <p:nvSpPr>
          <p:cNvPr id="4" name="직사각형 3"/>
          <p:cNvSpPr/>
          <p:nvPr/>
        </p:nvSpPr>
        <p:spPr>
          <a:xfrm>
            <a:off x="1064795" y="547436"/>
            <a:ext cx="9360568" cy="5745079"/>
          </a:xfrm>
          <a:prstGeom prst="rect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TextBox 10"/>
          <p:cNvSpPr txBox="1"/>
          <p:nvPr/>
        </p:nvSpPr>
        <p:spPr>
          <a:xfrm>
            <a:off x="1839995" y="3235309"/>
            <a:ext cx="77142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AutoNum type="arabicPeriod"/>
            </a:pPr>
            <a:r>
              <a:rPr lang="en-US" altLang="ko-KR" dirty="0"/>
              <a:t>Turn off all layers except the </a:t>
            </a:r>
            <a:r>
              <a:rPr lang="en-US" altLang="ko-KR" dirty="0" smtClean="0"/>
              <a:t>water distribution </a:t>
            </a:r>
            <a:r>
              <a:rPr lang="en-US" altLang="ko-KR" dirty="0"/>
              <a:t>network </a:t>
            </a:r>
            <a:r>
              <a:rPr lang="en-US" altLang="ko-KR" dirty="0" smtClean="0"/>
              <a:t>model </a:t>
            </a:r>
            <a:r>
              <a:rPr lang="en-US" altLang="ko-KR" dirty="0"/>
              <a:t>layer</a:t>
            </a:r>
            <a:r>
              <a:rPr lang="en-US" altLang="ko-KR" dirty="0" smtClean="0"/>
              <a:t>.</a:t>
            </a:r>
          </a:p>
          <a:p>
            <a:pPr marL="342900" indent="-342900">
              <a:buAutoNum type="arabicPeriod"/>
            </a:pPr>
            <a:r>
              <a:rPr lang="en-US" altLang="ko-KR" dirty="0"/>
              <a:t>Select the water distribution network model layer.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865683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4796" y="563775"/>
            <a:ext cx="9360568" cy="5728740"/>
          </a:xfrm>
          <a:prstGeom prst="rect">
            <a:avLst/>
          </a:prstGeom>
        </p:spPr>
      </p:pic>
      <p:sp>
        <p:nvSpPr>
          <p:cNvPr id="4" name="직사각형 3"/>
          <p:cNvSpPr/>
          <p:nvPr/>
        </p:nvSpPr>
        <p:spPr>
          <a:xfrm>
            <a:off x="1064795" y="547436"/>
            <a:ext cx="9360568" cy="5745079"/>
          </a:xfrm>
          <a:prstGeom prst="rect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TextBox 8"/>
          <p:cNvSpPr txBox="1"/>
          <p:nvPr/>
        </p:nvSpPr>
        <p:spPr>
          <a:xfrm>
            <a:off x="2438400" y="4476750"/>
            <a:ext cx="934402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US" altLang="ko-KR" dirty="0"/>
              <a:t>Press CTRL + V to paste</a:t>
            </a:r>
            <a:r>
              <a:rPr lang="en-US" altLang="ko-KR" dirty="0" smtClean="0"/>
              <a:t>.</a:t>
            </a:r>
          </a:p>
          <a:p>
            <a:pPr marL="342900" indent="-342900">
              <a:buAutoNum type="arabicPeriod"/>
            </a:pPr>
            <a:r>
              <a:rPr lang="en-US" altLang="ko-KR" dirty="0"/>
              <a:t>**Caution** When pasting into a network map, a grid layer must be present for the </a:t>
            </a:r>
            <a:r>
              <a:rPr lang="en-US" altLang="ko-KR" dirty="0" smtClean="0"/>
              <a:t>junction </a:t>
            </a:r>
            <a:r>
              <a:rPr lang="en-US" altLang="ko-KR" dirty="0"/>
              <a:t>elevation to be entered.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107119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4796" y="563775"/>
            <a:ext cx="9360568" cy="5728740"/>
          </a:xfrm>
          <a:prstGeom prst="rect">
            <a:avLst/>
          </a:prstGeom>
        </p:spPr>
      </p:pic>
      <p:sp>
        <p:nvSpPr>
          <p:cNvPr id="4" name="직사각형 3"/>
          <p:cNvSpPr/>
          <p:nvPr/>
        </p:nvSpPr>
        <p:spPr>
          <a:xfrm>
            <a:off x="1064795" y="547436"/>
            <a:ext cx="9360568" cy="5745079"/>
          </a:xfrm>
          <a:prstGeom prst="rect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타원 4"/>
          <p:cNvSpPr/>
          <p:nvPr/>
        </p:nvSpPr>
        <p:spPr>
          <a:xfrm>
            <a:off x="3545104" y="1951950"/>
            <a:ext cx="405866" cy="36647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타원 7"/>
          <p:cNvSpPr/>
          <p:nvPr/>
        </p:nvSpPr>
        <p:spPr>
          <a:xfrm>
            <a:off x="4176662" y="2622510"/>
            <a:ext cx="405866" cy="36647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타원 8"/>
          <p:cNvSpPr/>
          <p:nvPr/>
        </p:nvSpPr>
        <p:spPr>
          <a:xfrm>
            <a:off x="4426217" y="3823374"/>
            <a:ext cx="405866" cy="36647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Box 9"/>
          <p:cNvSpPr txBox="1"/>
          <p:nvPr/>
        </p:nvSpPr>
        <p:spPr>
          <a:xfrm>
            <a:off x="2438400" y="4476750"/>
            <a:ext cx="461074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AutoNum type="arabicPeriod"/>
            </a:pPr>
            <a:r>
              <a:rPr lang="en-US" altLang="ko-KR" dirty="0"/>
              <a:t>Additionally, run the </a:t>
            </a:r>
            <a:r>
              <a:rPr lang="en-US" altLang="ko-KR" dirty="0" err="1"/>
              <a:t>GISpipe</a:t>
            </a:r>
            <a:r>
              <a:rPr lang="en-US" altLang="ko-KR" dirty="0"/>
              <a:t> program</a:t>
            </a:r>
            <a:r>
              <a:rPr lang="en-US" altLang="ko-KR" dirty="0" smtClean="0"/>
              <a:t>.</a:t>
            </a:r>
          </a:p>
          <a:p>
            <a:pPr marL="342900" indent="-342900">
              <a:buAutoNum type="arabicPeriod"/>
            </a:pPr>
            <a:r>
              <a:rPr lang="en-US" altLang="ko-KR" dirty="0"/>
              <a:t>Add a </a:t>
            </a:r>
            <a:r>
              <a:rPr lang="en-US" altLang="ko-KR" dirty="0" smtClean="0"/>
              <a:t>water distribution main </a:t>
            </a:r>
            <a:r>
              <a:rPr lang="en-US" altLang="ko-KR" dirty="0"/>
              <a:t>layer.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825134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8238" y="608721"/>
            <a:ext cx="9287126" cy="5683793"/>
          </a:xfrm>
          <a:prstGeom prst="rect">
            <a:avLst/>
          </a:prstGeom>
        </p:spPr>
      </p:pic>
      <p:sp>
        <p:nvSpPr>
          <p:cNvPr id="4" name="직사각형 3"/>
          <p:cNvSpPr/>
          <p:nvPr/>
        </p:nvSpPr>
        <p:spPr>
          <a:xfrm>
            <a:off x="1064795" y="547436"/>
            <a:ext cx="9360568" cy="5745079"/>
          </a:xfrm>
          <a:prstGeom prst="rect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TextBox 4"/>
          <p:cNvSpPr txBox="1"/>
          <p:nvPr/>
        </p:nvSpPr>
        <p:spPr>
          <a:xfrm>
            <a:off x="2857500" y="3651250"/>
            <a:ext cx="481914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AutoNum type="arabicPeriod"/>
            </a:pPr>
            <a:r>
              <a:rPr lang="en-US" altLang="ko-KR" dirty="0"/>
              <a:t>Select the </a:t>
            </a:r>
            <a:r>
              <a:rPr lang="en-US" altLang="ko-KR" dirty="0" smtClean="0"/>
              <a:t>water distribution main </a:t>
            </a:r>
            <a:r>
              <a:rPr lang="en-US" altLang="ko-KR" dirty="0"/>
              <a:t>layer</a:t>
            </a:r>
            <a:r>
              <a:rPr lang="en-US" altLang="ko-KR" dirty="0" smtClean="0"/>
              <a:t>.</a:t>
            </a:r>
          </a:p>
          <a:p>
            <a:pPr marL="342900" indent="-342900">
              <a:buAutoNum type="arabicPeriod"/>
            </a:pPr>
            <a:r>
              <a:rPr lang="en-US" altLang="ko-KR" dirty="0"/>
              <a:t>Press CTRL+V to paste.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2201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/>
          <p:cNvSpPr/>
          <p:nvPr/>
        </p:nvSpPr>
        <p:spPr>
          <a:xfrm>
            <a:off x="1064795" y="547436"/>
            <a:ext cx="9360568" cy="5745079"/>
          </a:xfrm>
          <a:prstGeom prst="rect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57941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/>
          <p:cNvSpPr/>
          <p:nvPr/>
        </p:nvSpPr>
        <p:spPr>
          <a:xfrm>
            <a:off x="1064795" y="547436"/>
            <a:ext cx="9360568" cy="5745079"/>
          </a:xfrm>
          <a:prstGeom prst="rect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22089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4841</TotalTime>
  <Words>118</Words>
  <Application>Microsoft Office PowerPoint</Application>
  <PresentationFormat>와이드스크린</PresentationFormat>
  <Paragraphs>14</Paragraphs>
  <Slides>11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2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11</vt:i4>
      </vt:variant>
    </vt:vector>
  </HeadingPairs>
  <TitlesOfParts>
    <vt:vector size="14" baseType="lpstr">
      <vt:lpstr>맑은 고딕</vt:lpstr>
      <vt:lpstr>Arial</vt:lpstr>
      <vt:lpstr>Office 테마</vt:lpstr>
      <vt:lpstr>Copy layer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sungchan kang</dc:creator>
  <cp:lastModifiedBy>sungchan kang</cp:lastModifiedBy>
  <cp:revision>42</cp:revision>
  <dcterms:created xsi:type="dcterms:W3CDTF">2024-05-31T03:01:22Z</dcterms:created>
  <dcterms:modified xsi:type="dcterms:W3CDTF">2024-06-05T06:33:25Z</dcterms:modified>
</cp:coreProperties>
</file>